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742" r:id="rId1"/>
  </p:sldMasterIdLst>
  <p:notesMasterIdLst>
    <p:notesMasterId r:id="rId3"/>
  </p:notesMasterIdLst>
  <p:sldIdLst>
    <p:sldId id="267" r:id="rId2"/>
  </p:sldIdLst>
  <p:sldSz cx="6858000" cy="9906000" type="A4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3300"/>
    <a:srgbClr val="FFCC00"/>
    <a:srgbClr val="FF3399"/>
    <a:srgbClr val="003300"/>
    <a:srgbClr val="0066FF"/>
    <a:srgbClr val="CC0000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ลักษณะสีปานกลาง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ลักษณะ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ลักษณะ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ลักษณะ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ลักษณะ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ลักษณะสีเข้ม 1 - เน้น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A488322-F2BA-4B5B-9748-0D474271808F}" styleName="ลักษณะสีปานกลาง 3 - เน้น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ลักษณะชุดรูปแบบ 1 - เน้น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ลักษณะชุดรูปแบบ 1 - เน้น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7B26C5-4107-4FEC-AEDC-1716B250A1EF}" styleName="ลักษณะสีอ่อน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ลักษณะสีอ่อน 1 - เน้น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ลักษณะสีอ่อน 1 - เน้น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สไตล์ธีม 1 - เน้น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สไตล์สีอ่อน 1 - เน้น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สไตล์สีอ่อน 3 - เน้น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สไตล์สีอ่อน 3 - เน้น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9821" autoAdjust="0"/>
  </p:normalViewPr>
  <p:slideViewPr>
    <p:cSldViewPr snapToGrid="0">
      <p:cViewPr varScale="1">
        <p:scale>
          <a:sx n="53" d="100"/>
          <a:sy n="53" d="100"/>
        </p:scale>
        <p:origin x="2292" y="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86088" cy="501650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902075" y="2"/>
            <a:ext cx="2986088" cy="501650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r">
              <a:defRPr sz="1200"/>
            </a:lvl1pPr>
          </a:lstStyle>
          <a:p>
            <a:fld id="{14929C73-AA16-4AAC-9EB2-653C65C3FC89}" type="datetimeFigureOut">
              <a:rPr lang="th-TH" smtClean="0"/>
              <a:t>29/06/64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2274888" y="1254125"/>
            <a:ext cx="23399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8" rIns="91436" bIns="45718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8976" y="4822829"/>
            <a:ext cx="5511800" cy="3946525"/>
          </a:xfrm>
          <a:prstGeom prst="rect">
            <a:avLst/>
          </a:prstGeom>
        </p:spPr>
        <p:txBody>
          <a:bodyPr vert="horz" lIns="91436" tIns="45718" rIns="91436" bIns="45718" rtlCol="0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1" y="9520239"/>
            <a:ext cx="2986088" cy="501650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902075" y="9520239"/>
            <a:ext cx="2986088" cy="501650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r">
              <a:defRPr sz="1200"/>
            </a:lvl1pPr>
          </a:lstStyle>
          <a:p>
            <a:fld id="{B455FD1B-8177-407D-BB50-E6F88E7D20F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61893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6/29/2021</a:t>
            </a:fld>
            <a:endParaRPr lang="en-US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6/29/2021</a:t>
            </a:fld>
            <a:endParaRPr lang="en-US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257177" y="573264"/>
            <a:ext cx="3357563" cy="1220822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6/29/2021</a:t>
            </a:fld>
            <a:endParaRPr lang="en-US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6/29/2021</a:t>
            </a:fld>
            <a:endParaRPr lang="en-US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6/29/2021</a:t>
            </a:fld>
            <a:endParaRPr lang="en-US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257177" y="3338692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2628902" y="3338692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6/29/2021</a:t>
            </a:fld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348377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6/29/2021</a:t>
            </a:fld>
            <a:endParaRPr lang="en-US" dirty="0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6/29/2021</a:t>
            </a:fld>
            <a:endParaRPr lang="en-US" dirty="0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6/29/2021</a:t>
            </a:fld>
            <a:endParaRPr lang="en-US" dirty="0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2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681289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342902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6/29/2021</a:t>
            </a:fld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6/29/2021</a:t>
            </a:fld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6/29/2021</a:t>
            </a:fld>
            <a:endParaRPr lang="en-US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3" r:id="rId1"/>
    <p:sldLayoutId id="2147484744" r:id="rId2"/>
    <p:sldLayoutId id="2147484745" r:id="rId3"/>
    <p:sldLayoutId id="2147484746" r:id="rId4"/>
    <p:sldLayoutId id="2147484747" r:id="rId5"/>
    <p:sldLayoutId id="2147484748" r:id="rId6"/>
    <p:sldLayoutId id="2147484749" r:id="rId7"/>
    <p:sldLayoutId id="2147484750" r:id="rId8"/>
    <p:sldLayoutId id="2147484751" r:id="rId9"/>
    <p:sldLayoutId id="2147484752" r:id="rId10"/>
    <p:sldLayoutId id="214748475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รูปภาพ 1" descr="C:\Users\ASUS\Desktop\123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26"/>
          <a:stretch/>
        </p:blipFill>
        <p:spPr bwMode="auto">
          <a:xfrm>
            <a:off x="0" y="0"/>
            <a:ext cx="6858000" cy="1004011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รูปภาพ 3" descr="D:\งานnee\โลโก้ อบต.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504" y="1225296"/>
            <a:ext cx="1499616" cy="15179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2210916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8279</TotalTime>
  <Words>0</Words>
  <Application>Microsoft Office PowerPoint</Application>
  <PresentationFormat>กระดาษ A4 (210x297 มม.)</PresentationFormat>
  <Paragraphs>0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6" baseType="lpstr">
      <vt:lpstr>Angsana New</vt:lpstr>
      <vt:lpstr>Arial</vt:lpstr>
      <vt:lpstr>Calibri</vt:lpstr>
      <vt:lpstr>Cordia New</vt:lpstr>
      <vt:lpstr>ชุดรูปแบบของ Office</vt:lpstr>
      <vt:lpstr>งานนำเสนอ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COM03</dc:creator>
  <cp:lastModifiedBy>ASUS</cp:lastModifiedBy>
  <cp:revision>489</cp:revision>
  <cp:lastPrinted>2020-02-03T06:10:41Z</cp:lastPrinted>
  <dcterms:created xsi:type="dcterms:W3CDTF">2015-06-17T01:06:58Z</dcterms:created>
  <dcterms:modified xsi:type="dcterms:W3CDTF">2021-06-29T02:10:48Z</dcterms:modified>
</cp:coreProperties>
</file>